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6"/>
  </p:handoutMasterIdLst>
  <p:sldIdLst>
    <p:sldId id="375" r:id="rId2"/>
    <p:sldId id="462" r:id="rId3"/>
    <p:sldId id="463" r:id="rId4"/>
    <p:sldId id="483" r:id="rId5"/>
    <p:sldId id="464" r:id="rId6"/>
    <p:sldId id="466" r:id="rId7"/>
    <p:sldId id="484" r:id="rId8"/>
    <p:sldId id="485" r:id="rId9"/>
    <p:sldId id="486" r:id="rId10"/>
    <p:sldId id="487" r:id="rId11"/>
    <p:sldId id="469" r:id="rId12"/>
    <p:sldId id="470" r:id="rId13"/>
    <p:sldId id="488" r:id="rId14"/>
    <p:sldId id="489" r:id="rId15"/>
    <p:sldId id="490" r:id="rId16"/>
    <p:sldId id="491" r:id="rId17"/>
    <p:sldId id="492" r:id="rId18"/>
    <p:sldId id="493" r:id="rId19"/>
    <p:sldId id="494" r:id="rId20"/>
    <p:sldId id="495" r:id="rId21"/>
    <p:sldId id="496" r:id="rId22"/>
    <p:sldId id="482" r:id="rId23"/>
    <p:sldId id="499" r:id="rId24"/>
    <p:sldId id="3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ADEC4-2643-4545-9C5C-FDD4186D8657}" v="83" dt="2022-09-05T14:17:1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26.579"/>
    </inkml:context>
    <inkml:brush xml:id="br0">
      <inkml:brushProperty name="width" value="0.35" units="cm"/>
      <inkml:brushProperty name="height" value="0.35" units="cm"/>
      <inkml:brushProperty name="color" value="#FFFFFF"/>
    </inkml:brush>
  </inkml:definitions>
  <inkml:trace contextRef="#ctx0" brushRef="#br0">201 15 24575,'1'-1'0,"0"-1"0,0 1 0,1 0 0,-1 0 0,0 0 0,1 0 0,-1 0 0,1 0 0,-1 0 0,1 1 0,-1-1 0,1 1 0,-1-1 0,1 1 0,0-1 0,-1 1 0,1 0 0,0 0 0,-1 0 0,1 0 0,0 0 0,-1 0 0,1 0 0,0 1 0,-1-1 0,1 0 0,0 1 0,-1 0 0,1-1 0,-1 1 0,1 0 0,-1 0 0,1 0 0,-1 0 0,0 0 0,1 0 0,-1 0 0,0 0 0,0 0 0,0 1 0,0-1 0,0 0 0,0 1 0,0-1 0,0 1 0,0 1 0,4 5 0,-1 0 0,0 0 0,-1 0 0,1 0 0,-1 1 0,-1-1 0,2 13 0,0 3 0,-2 0 0,-2 0 0,0 0 0,-1 0 0,-8 44 0,7-64 0,0 1 0,0-1 0,0 0 0,-1 0 0,0 0 0,0-1 0,0 1 0,0-1 0,-1 1 0,1-1 0,-1 0 0,0 0 0,0-1 0,0 1 0,0-1 0,0 0 0,0 0 0,-1 0 0,1 0 0,-1-1 0,-6 1 0,-5 2 0,0 0 0,0-2 0,0 0 0,-32 0 0,43-3-54,0 0-1,0 0 0,1-1 1,-1 1-1,0-1 1,1 0-1,-1 0 0,1-1 1,-1 1-1,1-1 1,0 0-1,0 0 0,0 0 1,1-1-1,-1 1 0,1-1 1,0 0-1,0 0 1,0 0-1,0 0 0,1-1 1,-1 1-1,1-1 1,-2-8-1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2.689"/>
    </inkml:context>
    <inkml:brush xml:id="br0">
      <inkml:brushProperty name="width" value="0.35" units="cm"/>
      <inkml:brushProperty name="height" value="0.35" units="cm"/>
      <inkml:brushProperty name="color" value="#FFFFFF"/>
    </inkml:brush>
  </inkml:definitions>
  <inkml:trace contextRef="#ctx0" brushRef="#br0">2634 1 24575,'-12'14'0,"1"1"0,0 0 0,1 1 0,1 0 0,-11 23 0,-26 45 0,39-75 0,-1-1 0,0 0 0,-1 0 0,0 0 0,-19 11 0,-12 11 0,6-3 0,-43 25 0,48-34 0,1 1 0,1 2 0,-30 28 0,41-32 0,-1 0 0,0-1 0,-1-2 0,-1 1 0,0-2 0,-1-1 0,-41 20 0,34-21 0,0 2 0,1 0 0,1 2 0,0 0 0,1 2 0,1 1 0,1 1 0,-29 31 0,25-17 0,23-27 0,0-1 0,0 0 0,-1 0 0,0-1 0,0 1 0,-1-1 0,1 0 0,-1 0 0,0 0 0,0-1 0,0 1 0,0-1 0,-1-1 0,1 1 0,-9 2 0,2 0 0,0 1 0,1 0 0,-1 1 0,1 0 0,1 0 0,-1 1 0,-9 10 0,8-7 0,-1 0 0,-1-1 0,-28 16 0,14-14 0,-1-2 0,0 0 0,-1-2 0,-40 6 0,-126 6 0,54-8 0,-764 132 0,1089-142 0,1089-3 0,-1257 2 0,-1-2 0,0 0 0,1 0 0,-1-1 0,0-1 0,0-1 0,0 0 0,0 0 0,-1-1 0,25-14 0,-35 16 0,0 0 0,-1 0 0,1 0 0,-1 0 0,1 0 0,-1-1 0,0 0 0,0 1 0,0-1 0,-1 0 0,1 0 0,-1 0 0,0 0 0,0 0 0,0 0 0,-1 0 0,1 0 0,-1 0 0,0 0 0,0 0 0,-1 0 0,1 0 0,-2-5 0,1 3 0,0 0 0,-1 1 0,1-1 0,-1 1 0,0 0 0,-1 0 0,1-1 0,-1 1 0,0 1 0,-1-1 0,1 0 0,-1 1 0,0 0 0,0 0 0,-9-7 0,2 4 0,-2 1 0,1 1 0,-1 0 0,-13-3 0,15 5 0,-1-1 0,1 0 0,0-1 0,-18-10 0,26 12 0,0 1 0,0-1 0,0 0 0,0 0 0,0 0 0,0 0 0,1 0 0,-1-1 0,1 1 0,0-1 0,0 1 0,0-1 0,1 0 0,-1 0 0,1 0 0,0 0 0,-1-7 0,0-12-1365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39.978"/>
    </inkml:context>
    <inkml:brush xml:id="br0">
      <inkml:brushProperty name="width" value="0.35" units="cm"/>
      <inkml:brushProperty name="height" value="0.35" units="cm"/>
      <inkml:brushProperty name="color" value="#FFFFFF"/>
    </inkml:brush>
  </inkml:definitions>
  <inkml:trace contextRef="#ctx0" brushRef="#br0">2082 20 24575,'-18'1'0,"0"1"0,-30 7 0,-29 3 0,-365-13 0,426-1 0,0-1 0,1 0 0,-28-11 0,32 10 0,1 0 0,0 1 0,-1 0 0,0 1 0,0 0 0,0 1 0,0 0 0,0 0 0,-20 2 0,28 1 0,0-1 0,0 0 0,0 1 0,1 0 0,-1-1 0,0 1 0,1 0 0,-1 0 0,1 1 0,0-1 0,-1 1 0,1-1 0,0 1 0,-2 3 0,-27 50 0,16-28 0,-260 387 0,266-398 0,1 1 0,1-1 0,0 1 0,-4 20 0,-16 38 0,21-62 0,-1 0 0,0 0 0,-1-1 0,-1 0 0,0 0 0,-1-1 0,0 0 0,-1-1 0,0 0 0,-1-1 0,-19 14 0,24-20 0,1 0 0,0 1 0,0 0 0,0 1 0,0-1 0,1 1 0,0 0 0,0 0 0,1 1 0,0-1 0,0 1 0,0 0 0,1 0 0,0 0 0,0 1 0,1-1 0,0 1 0,0-1 0,1 1 0,0 0 0,0 0 0,1 0 0,0-1 0,0 1 0,1 0 0,3 14 0,1 6 0,0-1 0,-2 0 0,0 0 0,-1 29 0,-2-51 0,0-1 0,0 1 0,-1 0 0,1 0 0,-1-1 0,0 1 0,0 0 0,-1-1 0,1 1 0,-1-1 0,0 1 0,0-1 0,-1 0 0,1 0 0,-1 0 0,0 0 0,0-1 0,0 1 0,0-1 0,-1 1 0,0-1 0,1 0 0,-1-1 0,-5 4 0,-2-2 0,0-1 0,0 0 0,0-1 0,-16 2 0,-37 9 0,-71 48 0,102-44 0,-1-1 0,0-2 0,-1-1 0,-37 8 0,55-17 0,9-2 0,-1 0 0,0-1 0,0 1 0,1-1 0,-18-1 0,25 0 0,0 0 0,1 0 0,-1-1 0,0 1 0,0 0 0,1 0 0,-1 0 0,0-1 0,1 1 0,-1 0 0,0-1 0,1 1 0,-1-1 0,1 1 0,-1-1 0,1 1 0,-1-1 0,1 1 0,-1-1 0,1 1 0,-1-1 0,1 0 0,0 1 0,-1-1 0,1 0 0,0 1 0,0-1 0,-1 0 0,1 0 0,0-2 0,1 0 0,-1 0 0,0 0 0,1 1 0,0-1 0,0 0 0,0 1 0,0-1 0,0 1 0,0-1 0,1 1 0,2-4 0,21-30 0,2 0 0,1 2 0,53-50 0,113-80 0,-148 130 0,2 2 0,2 1 0,67-29 0,38-27 0,-14 6 0,-29 23 0,96-42 0,-129 67 0,-3-3 0,-1-3 0,-1-4 0,-3-3 0,104-86 0,-173 130 0,7-6 0,0 0 0,-1-1 0,1 1 0,9-16 0,-17 23 0,0-1 0,0 0 0,0 0 0,0 1 0,0-1 0,0 0 0,0 0 0,-1 0 0,1 0 0,-1 0 0,1 0 0,-1 0 0,0 0 0,0-1 0,0 1 0,0 0 0,0 0 0,0 0 0,-1 0 0,1 0 0,-1 0 0,1 0 0,-1 0 0,0 0 0,1 0 0,-1 0 0,0 0 0,-1 1 0,1-1 0,0 0 0,0 1 0,-3-3 0,-37-38 0,23 22 0,-1 2 0,-29-24 0,18 13-1365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7:44.754"/>
    </inkml:context>
    <inkml:brush xml:id="br0">
      <inkml:brushProperty name="width" value="0.35" units="cm"/>
      <inkml:brushProperty name="height" value="0.35" units="cm"/>
      <inkml:brushProperty name="color" value="#FFFFFF"/>
    </inkml:brush>
  </inkml:definitions>
  <inkml:trace contextRef="#ctx0" brushRef="#br0">806 361 24575,'-4'-4'0,"-1"1"0,1 1 0,-1-1 0,0 1 0,0 0 0,0 0 0,0 0 0,0 0 0,0 1 0,0 0 0,0 0 0,-1 1 0,-8-1 0,-3 1 0,0 0 0,-33 5 0,-1 6 0,-66 22 0,98-27 0,-68 17 0,-127 16 0,136-26 0,72-12 0,1-1 0,0 1 0,0-1 0,-1 0 0,1 0 0,0-1 0,0 1 0,0-1 0,0 0 0,-6-2 0,10 2 0,1 1 0,-1-1 0,0 1 0,0 0 0,0-1 0,0 0 0,1 1 0,-1-1 0,0 0 0,0 1 0,1-1 0,-1 0 0,1 0 0,-1 1 0,1-1 0,-1 0 0,1 0 0,-1 0 0,1 0 0,0 0 0,-1 0 0,1-1 0,0 0 0,0 0 0,0 0 0,1 0 0,-1 0 0,1 0 0,-1 0 0,1 0 0,0 0 0,0 0 0,-1 0 0,1 0 0,1 0 0,-1 1 0,0-1 0,2-1 0,43-51 0,-30 37 0,-1-1 0,23-34 0,-11 4 0,-15 24 0,0 1 0,2 1 0,1 0 0,1 1 0,0 1 0,38-36 0,-46 51-105,1 0 0,0 1 0,-1 0 0,2 1 0,-1 0 0,0 0 0,1 1 0,-1 0 0,1 1 0,-1 0 0,1 0 0,13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16.169"/>
    </inkml:context>
    <inkml:brush xml:id="br0">
      <inkml:brushProperty name="width" value="0.35" units="cm"/>
      <inkml:brushProperty name="height" value="0.35" units="cm"/>
      <inkml:brushProperty name="color" value="#DDF3D1"/>
    </inkml:brush>
  </inkml:definitions>
  <inkml:trace contextRef="#ctx0" brushRef="#br0">1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3:48:26.653"/>
    </inkml:context>
    <inkml:brush xml:id="br0">
      <inkml:brushProperty name="width" value="0.35" units="cm"/>
      <inkml:brushProperty name="height" value="0.35" units="cm"/>
      <inkml:brushProperty name="color" value="#DDF3D1"/>
    </inkml:brush>
  </inkml:definitions>
  <inkml:trace contextRef="#ctx0" brushRef="#br0">863 474 24575,'2'-19'0,"0"-1"0,1 1 0,1 0 0,1 0 0,0 0 0,2 1 0,0 0 0,1 0 0,0 1 0,2 0 0,0 0 0,21-25 0,-29 39 0,0 0 0,0 1 0,0-1 0,1 1 0,-1-1 0,1 1 0,-1 0 0,1 0 0,0 0 0,-1 1 0,1-1 0,0 1 0,0-1 0,0 1 0,1 0 0,-1 0 0,0 0 0,0 1 0,1-1 0,-1 1 0,0 0 0,0 0 0,1 0 0,-1 0 0,0 0 0,5 2 0,-5-1 0,0 1 0,1-1 0,-1 1 0,0 0 0,0 1 0,0-1 0,-1 0 0,1 1 0,-1-1 0,1 1 0,-1 0 0,0 0 0,0 0 0,0 0 0,0 0 0,-1 1 0,1-1 0,-1 0 0,0 1 0,0-1 0,0 1 0,0-1 0,0 7 0,-1-4 0,1 0 0,-2-1 0,1 1 0,-1 0 0,0-1 0,0 1 0,0-1 0,-1 1 0,1-1 0,-2 0 0,1 1 0,0-1 0,-1 0 0,0-1 0,0 1 0,-1 0 0,1-1 0,-1 0 0,0 0 0,0 0 0,0 0 0,-1 0 0,1-1 0,-7 3 0,-1 2 0,0 0 0,-1-1 0,-1-1 0,1-1 0,-1 0 0,0 0 0,0-1 0,-20 2 0,31-5 0,0-1 0,0 1 0,-1-1 0,1 0 0,0 0 0,0-1 0,-1 1 0,1-1 0,0 1 0,0-1 0,0 0 0,0 0 0,0 0 0,0-1 0,0 1 0,0-1 0,0 0 0,1 0 0,-1 1 0,0-2 0,1 1 0,0 0 0,-4-4 0,0-4 0,0 0 0,1 0 0,0 0 0,1 0 0,-5-17 0,-9-20 0,6 21 0,1-1 0,1 0 0,1 0 0,2 0 0,1-1 0,-4-40 0,10 66 0,0 0 0,0 1 0,-1-1 0,1 0 0,0 1 0,1-1 0,-1 0 0,0 0 0,0 1 0,1-1 0,-1 0 0,1 1 0,-1-1 0,1 1 0,0-1 0,-1 1 0,1-1 0,0 1 0,0-1 0,0 1 0,0 0 0,1 0 0,-1-1 0,0 1 0,0 0 0,1 0 0,2-1 0,-1 1 0,1 0 0,-1 0 0,1 1 0,-1-1 0,1 1 0,-1 0 0,1 0 0,-1 0 0,1 1 0,0-1 0,-1 1 0,6 1 0,11 5 0,0 0 0,-1 2 0,26 15 0,-17-10 0,-16-8 0,0 0 0,0 1 0,-1 0 0,0 1 0,16 14 0,-25-20 0,0 1 0,0-1 0,0 0 0,0 1 0,-1-1 0,1 1 0,-1-1 0,0 1 0,1 0 0,-1-1 0,-1 1 0,1 0 0,0 0 0,-1 0 0,1 0 0,-1 0 0,0 0 0,0 0 0,0 0 0,-1 0 0,1 0 0,0-1 0,-1 1 0,0 0 0,0 0 0,0 0 0,0-1 0,0 1 0,-1 0 0,1-1 0,-3 4 0,-6 8 0,-1 0 0,0-1 0,-1 0 0,-25 21 0,21-21 0,1 1 0,0 1 0,-15 22 0,18-23 0,1 0 0,-2-1 0,0 0 0,0-1 0,-1 0 0,-1-1 0,0-1 0,0-1 0,-1 0 0,0 0 0,0-2 0,-1 0 0,0-1 0,-31 7 0,31-8 0,0 2 0,0 0 0,1 0 0,0 2 0,1 0 0,-23 17 0,10-4 0,1 2 0,-30 34 0,46-47 0,-1 0 0,-1-1 0,-23 14 0,22-14 0,0-1 0,-21 20 0,34-29 0,1 1 0,-1-1 0,0 1 0,1-1 0,-1 1 0,1-1 0,-1 1 0,0 0 0,1-1 0,-1 1 0,1 0 0,0-1 0,-1 1 0,1 0 0,0 0 0,-1-1 0,1 1 0,0 0 0,0 0 0,-1 0 0,1-1 0,0 1 0,0 0 0,0 0 0,0 0 0,0 0 0,0-1 0,0 1 0,1 0 0,-1 0 0,0 0 0,0-1 0,1 2 0,1 0 0,-1-1 0,1 0 0,0 0 0,0 0 0,0 0 0,0 0 0,0 0 0,-1 0 0,2 0 0,-1-1 0,0 1 0,0-1 0,2 0 0,77 4 0,-74-5 0,415-2 0,-391-1 0,-1 0 0,0-2 0,56-19 0,31-7 0,-20 5 0,-23 4 0,-51 18 0,0-1 0,-1-2 0,0 0 0,-1-1 0,1-1 0,-2-1 0,0-1 0,33-24 0,-52 34 0,1 1 0,-1-1 0,1 1 0,-1-1 0,0 0 0,0 0 0,1 0 0,-1 0 0,0 0 0,-1 0 0,1 0 0,0 0 0,-1 0 0,1 0 0,-1 0 0,0 0 0,1 0 0,-1-1 0,0 1 0,0 0 0,-1 0 0,1 0 0,0-1 0,-1 1 0,1 0 0,-1 0 0,0 0 0,1 0 0,-1 0 0,0 0 0,0 0 0,-1 0 0,1 1 0,0-1 0,-1 0 0,1 1 0,-1-1 0,1 1 0,-3-2 0,-9-9 0,0 0 0,-1 2 0,-30-18 0,27 17 0,-155-106 0,150 106 0,0 1 0,0 0 0,-1 2 0,-1 1 0,-30-6 0,-11-4 0,34 9 0,-1 1 0,0 2 0,-54-3 0,-100 10 0,65 1 0,67-3 0,-97-14 0,148 13 0,-15-3 0,-1 1 0,0 1 0,0 1 0,0 0 0,0 1 0,0 1 0,-20 4 0,36-3 0,0-1 0,0 1 0,0-1 0,0 1 0,0 0 0,1 0 0,-1 1 0,1-1 0,-1 0 0,1 1 0,0 0 0,0-1 0,0 1 0,1 0 0,-1 0 0,0 0 0,1 0 0,0 0 0,0 0 0,0 1 0,0-1 0,1 0 0,-1 1 0,1-1 0,-1 5 0,0 11 0,1 0 0,0 0 0,3 20 0,-2-35 0,-1 3 0,2 0 0,-1 0 0,1 0 0,0 0 0,0 0 0,1-1 0,0 1 0,0-1 0,0 0 0,8 11 0,1-3 0,1 0 0,23 20 0,-26-27 0,-1 2 0,1-1 0,-2 1 0,1 1 0,-1-1 0,-1 2 0,0-1 0,9 18 0,-14-23 0,-1 1 0,0-1 0,0 0 0,0 1 0,-1-1 0,1 1 0,-1-1 0,-1 1 0,1-1 0,-1 0 0,0 1 0,0-1 0,-1 0 0,-2 8 0,-7 40 0,11-51 0,1-1 0,-1 1 0,0-1 0,1 1 0,-1-1 0,1 1 0,-1-1 0,1 1 0,0-1 0,0 1 0,-1-1 0,1 0 0,0 1 0,0-1 0,0 0 0,1 0 0,-1 0 0,0 0 0,0 0 0,1 0 0,-1 0 0,0 0 0,1 0 0,-1-1 0,1 1 0,-1-1 0,1 1 0,-1-1 0,1 1 0,0-1 0,-1 0 0,1 0 0,1 0 0,64 1 0,-52-2 0,432-4 0,-391 5 0,-32-1 0,0-1 0,27-7 0,37-3 0,-7 9 0,1-3 0,-2-5 0,1-2 0,104-33 0,-110 29 0,-59 14 0,0 0 0,0-1 0,-1-1 0,1 0 0,20-10 0,-31 12 0,-1 0 0,1 0 0,-1-1 0,0 0 0,0 1 0,0-1 0,0 0 0,-1-1 0,0 1 0,0-1 0,0 1 0,0-1 0,0 0 0,-1 0 0,0 0 0,0 0 0,-1-1 0,1 1 0,-1-1 0,0-7 0,0 5 0,0 1 0,0-1 0,-1 1 0,-1-1 0,1 1 0,-1-1 0,0 1 0,-1-1 0,0 1 0,0 0 0,0 0 0,-1 0 0,-6-11 0,2 7 0,-1 0 0,-1 0 0,0 1 0,-1 0 0,0 0 0,-17-12 0,16 13 0,0 1 0,-1 0 0,0 0 0,0 1 0,-1 1 0,0 0 0,-26-8 0,7 5-170,1-2-1,0-1 0,0-1 1,2-2-1,-1-1 0,2-1 1,-41-32-1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01.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105.xml"/><Relationship Id="rId7" Type="http://schemas.openxmlformats.org/officeDocument/2006/relationships/customXml" Target="../ink/ink98.xml"/><Relationship Id="rId12" Type="http://schemas.openxmlformats.org/officeDocument/2006/relationships/image" Target="../media/image47.png"/><Relationship Id="rId17" Type="http://schemas.openxmlformats.org/officeDocument/2006/relationships/customXml" Target="../ink/ink103.xml"/><Relationship Id="rId25" Type="http://schemas.openxmlformats.org/officeDocument/2006/relationships/customXml" Target="../ink/ink107.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100.xml"/><Relationship Id="rId24" Type="http://schemas.openxmlformats.org/officeDocument/2006/relationships/image" Target="../media/image53.png"/><Relationship Id="rId5" Type="http://schemas.openxmlformats.org/officeDocument/2006/relationships/customXml" Target="../ink/ink97.xm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104.xml"/><Relationship Id="rId4" Type="http://schemas.openxmlformats.org/officeDocument/2006/relationships/image" Target="../media/image43.png"/><Relationship Id="rId9" Type="http://schemas.openxmlformats.org/officeDocument/2006/relationships/customXml" Target="../ink/ink99.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10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9.png"/><Relationship Id="rId12" Type="http://schemas.openxmlformats.org/officeDocument/2006/relationships/customXml" Target="../ink/ink112.xml"/><Relationship Id="rId17" Type="http://schemas.openxmlformats.org/officeDocument/2006/relationships/image" Target="../media/image65.png"/><Relationship Id="rId2" Type="http://schemas.openxmlformats.org/officeDocument/2006/relationships/image" Target="../media/image4.jpg"/><Relationship Id="rId16" Type="http://schemas.openxmlformats.org/officeDocument/2006/relationships/customXml" Target="../ink/ink114.xml"/><Relationship Id="rId1" Type="http://schemas.openxmlformats.org/officeDocument/2006/relationships/slideLayout" Target="../slideLayouts/slideLayout7.xml"/><Relationship Id="rId6" Type="http://schemas.openxmlformats.org/officeDocument/2006/relationships/customXml" Target="../ink/ink109.xml"/><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4.png"/><Relationship Id="rId10" Type="http://schemas.openxmlformats.org/officeDocument/2006/relationships/customXml" Target="../ink/ink111.xml"/><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customXml" Target="../ink/ink1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6.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29.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2.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customXml" Target="../ink/ink28.xml"/><Relationship Id="rId24" Type="http://schemas.openxmlformats.org/officeDocument/2006/relationships/image" Target="../media/image39.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1.png"/><Relationship Id="rId10" Type="http://schemas.openxmlformats.org/officeDocument/2006/relationships/image" Target="../media/image21.png"/><Relationship Id="rId19" Type="http://schemas.openxmlformats.org/officeDocument/2006/relationships/customXml" Target="../ink/ink32.xml"/><Relationship Id="rId4" Type="http://schemas.openxmlformats.org/officeDocument/2006/relationships/image" Target="../media/image6.png"/><Relationship Id="rId9" Type="http://schemas.openxmlformats.org/officeDocument/2006/relationships/customXml" Target="../ink/ink27.xml"/><Relationship Id="rId14" Type="http://schemas.openxmlformats.org/officeDocument/2006/relationships/image" Target="../media/image23.png"/><Relationship Id="rId22" Type="http://schemas.openxmlformats.org/officeDocument/2006/relationships/image" Target="../media/image38.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42.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43.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65.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47.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64.xml"/><Relationship Id="rId24" Type="http://schemas.openxmlformats.org/officeDocument/2006/relationships/image" Target="../media/image53.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68.xml"/><Relationship Id="rId4" Type="http://schemas.openxmlformats.org/officeDocument/2006/relationships/image" Target="../media/image43.png"/><Relationship Id="rId9" Type="http://schemas.openxmlformats.org/officeDocument/2006/relationships/customXml" Target="../ink/ink63.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77.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47.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76.xml"/><Relationship Id="rId24" Type="http://schemas.openxmlformats.org/officeDocument/2006/relationships/image" Target="../media/image53.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80.xml"/><Relationship Id="rId4" Type="http://schemas.openxmlformats.org/officeDocument/2006/relationships/image" Target="../media/image43.png"/><Relationship Id="rId9" Type="http://schemas.openxmlformats.org/officeDocument/2006/relationships/customXml" Target="../ink/ink75.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89.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47.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customXml" Target="../ink/ink88.xml"/><Relationship Id="rId24" Type="http://schemas.openxmlformats.org/officeDocument/2006/relationships/image" Target="../media/image53.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55.png"/><Relationship Id="rId10" Type="http://schemas.openxmlformats.org/officeDocument/2006/relationships/image" Target="../media/image46.png"/><Relationship Id="rId19" Type="http://schemas.openxmlformats.org/officeDocument/2006/relationships/customXml" Target="../ink/ink92.xml"/><Relationship Id="rId4" Type="http://schemas.openxmlformats.org/officeDocument/2006/relationships/image" Target="../media/image43.png"/><Relationship Id="rId9" Type="http://schemas.openxmlformats.org/officeDocument/2006/relationships/customXml" Target="../ink/ink87.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התמקדות בהתנהגות הכוללת מקצה לקצה של המערכת כולה, הן פונקציונלית והן לא פונקציונלית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 בטכניקות מתאימות ביותר בבדיקות מערכת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אחריות על ביצוע בדיקות המערכת: בודקים עצמאיים מבצעים בד"כ בדיקות מערכת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3142141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989065" y="1870987"/>
            <a:ext cx="7293837" cy="4899508"/>
          </a:xfrm>
          <a:prstGeom prst="rect">
            <a:avLst/>
          </a:prstGeom>
        </p:spPr>
      </p:pic>
    </p:spTree>
    <p:extLst>
      <p:ext uri="{BB962C8B-B14F-4D97-AF65-F5344CB8AC3E}">
        <p14:creationId xmlns:p14="http://schemas.microsoft.com/office/powerpoint/2010/main" val="3863061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בדיקות המבוצעות ע"י הלקוח, משתמש הקצה, או גורם מוסמך אחר שמטרתן לאשר את</a:t>
            </a:r>
          </a:p>
          <a:p>
            <a:pPr algn="r" rtl="1">
              <a:lnSpc>
                <a:spcPct val="150000"/>
              </a:lnSpc>
            </a:pPr>
            <a:r>
              <a:rPr lang="he-IL" sz="1200" b="1" dirty="0">
                <a:latin typeface="Arial" panose="020B0604020202020204" pitchFamily="34" charset="0"/>
                <a:cs typeface="Arial" panose="020B0604020202020204" pitchFamily="34" charset="0"/>
              </a:rPr>
              <a:t>קבלת המערכת ע"י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מצב מוכנות המערכת לעלייה לאוויר (אינה בהכרח מציאת תקלות שכן מרבית התקלות כבר אותרו ותוקנו ברמות הבדיקה הקודמות).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שלמות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התנהגויות תפקודיות ולא תפקודיות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יכולות לייצר מידע שיאפשר לקבל הערכה למוכנות המערכת (להתקנה ושימוש על ידי הלקוח). פגמים ניתן למצוא במהלך בדיקות הקבלה (אך מציאת פגמים אינה המטרה המרכזית) ומציאת מספר משמעותי של פגמים במהלך בדיקות הקבלה עשוי במקרים מסוימים להיחשב סיכון הפרויקט העיקרי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קבלה כוללות: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של משתמשי מערכת </a:t>
            </a:r>
            <a:r>
              <a:rPr lang="en-US" sz="1200" dirty="0">
                <a:latin typeface="Arial" panose="020B0604020202020204" pitchFamily="34" charset="0"/>
                <a:cs typeface="Arial" panose="020B0604020202020204" pitchFamily="34" charset="0"/>
              </a:rPr>
              <a:t>User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תפעוליות </a:t>
            </a:r>
            <a:r>
              <a:rPr lang="en-US" sz="1200" dirty="0">
                <a:latin typeface="Arial" panose="020B0604020202020204" pitchFamily="34" charset="0"/>
                <a:cs typeface="Arial" panose="020B0604020202020204" pitchFamily="34" charset="0"/>
              </a:rPr>
              <a:t>Operational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קבלה חוזיות ורגולטוריות </a:t>
            </a:r>
            <a:r>
              <a:rPr lang="en-US" sz="1200" dirty="0">
                <a:latin typeface="Arial" panose="020B0604020202020204" pitchFamily="34" charset="0"/>
                <a:cs typeface="Arial" panose="020B0604020202020204" pitchFamily="34" charset="0"/>
              </a:rPr>
              <a:t>Contractual and regulatory acceptance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a:t>
            </a:r>
            <a:r>
              <a:rPr lang="en-US" sz="1200" dirty="0">
                <a:latin typeface="Arial" panose="020B0604020202020204" pitchFamily="34" charset="0"/>
                <a:cs typeface="Arial" panose="020B0604020202020204" pitchFamily="34" charset="0"/>
              </a:rPr>
              <a:t>Alpha testing</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a:t>
            </a:r>
            <a:r>
              <a:rPr lang="en-US" sz="1200" dirty="0">
                <a:latin typeface="Arial" panose="020B0604020202020204" pitchFamily="34" charset="0"/>
                <a:cs typeface="Arial" panose="020B0604020202020204" pitchFamily="34" charset="0"/>
              </a:rPr>
              <a:t>Beta testing</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911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סוגי בדיקות קבלה: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של משתמשים</a:t>
            </a:r>
            <a:r>
              <a:rPr lang="he-IL" sz="1200" dirty="0">
                <a:latin typeface="Arial" panose="020B0604020202020204" pitchFamily="34" charset="0"/>
                <a:cs typeface="Arial" panose="020B0604020202020204" pitchFamily="34" charset="0"/>
              </a:rPr>
              <a:t>: בדיקות הקבלה של המערכת על ידי משתמשי הקצה יתמקדו לרוב באימות יכולת השימוש בערכת באמצעות המשתמשים המיועדים בסביבה האמיתית. המטרה העיקרית היא לוודא כי משתמשים יכולים להשתמש במערכת כדי לענות על הצרכים שלהם, למלא את הדרישות, ולבצע תהליכים עסקיים ללא קושי, עלות וסיכון.</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חוזיות</a:t>
            </a:r>
            <a:r>
              <a:rPr lang="he-IL" sz="1200" dirty="0">
                <a:latin typeface="Arial" panose="020B0604020202020204" pitchFamily="34" charset="0"/>
                <a:cs typeface="Arial" panose="020B0604020202020204" pitchFamily="34" charset="0"/>
              </a:rPr>
              <a:t>: לעיתים מוגדר קריטריון קבלת המערכת ע"י הלקוח בחוזה בין הלקוח לחברת הפיתוח. במקרה זה, בדיקות הקבלה יוודאו שהמערכת עומדת בקריטריון הקבלה שהוגדר בחוזה (בדיקות קבלה שנכשלות במקרה זה = אי עמידה בחוזה).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רגולטוריות</a:t>
            </a:r>
            <a:r>
              <a:rPr lang="he-IL" sz="1200" dirty="0">
                <a:latin typeface="Arial" panose="020B0604020202020204" pitchFamily="34" charset="0"/>
                <a:cs typeface="Arial" panose="020B0604020202020204" pitchFamily="34" charset="0"/>
              </a:rPr>
              <a:t>: כאשר המערכת מפותחת עבור ענף אשר כפוף לתקנות (רגולציות) מסוימות, בדיקות הקבלה יוודאו שהמערכת מקיימת את התקנות הענפיות (לדוגמא: ענף התעשייה, ענף הבריאות).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344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קבלה (</a:t>
            </a:r>
            <a:r>
              <a:rPr lang="en-US" sz="1300" b="1" dirty="0">
                <a:latin typeface="Arial" panose="020B0604020202020204" pitchFamily="34" charset="0"/>
                <a:cs typeface="Arial" panose="020B0604020202020204" pitchFamily="34" charset="0"/>
              </a:rPr>
              <a:t>User Acceptance Testing</a:t>
            </a:r>
            <a:r>
              <a:rPr lang="he-IL" sz="1300" b="1" dirty="0">
                <a:latin typeface="Arial" panose="020B0604020202020204" pitchFamily="34" charset="0"/>
                <a:cs typeface="Arial" panose="020B0604020202020204" pitchFamily="34" charset="0"/>
              </a:rPr>
              <a:t>)</a:t>
            </a:r>
            <a:endParaRPr lang="he-IL" sz="13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קבלה תפעוליות</a:t>
            </a:r>
            <a:r>
              <a:rPr lang="he-IL" sz="1200" dirty="0">
                <a:latin typeface="Arial" panose="020B0604020202020204" pitchFamily="34" charset="0"/>
                <a:cs typeface="Arial" panose="020B0604020202020204" pitchFamily="34" charset="0"/>
              </a:rPr>
              <a:t>: בדיקות אשר מבוצעות בדר"כ ע"י האדמיניסטרטור של המערכת. בדיקות קבלה מסוג זה יתמקדו בתהליכי גיבוי, תחזוקה, התקנה והסרה (עדכונים ושדרוגים), התאוששות מכשלים ופונקציונליות של שכבת אבטחת המידע, ניהול משתמשים ובדיקות ביצועים. המטרה העיקרית של בדיקות קבלה תפעולית היא לוודא כי מפעילים המערכת או מנהלי מערכת יכולים לשמור על תפקוד תקין של המערכת עבור המשתמשים בסביבה התפעולית גם בתנאים חריגים או קשים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אלפא ובדיקות בטא</a:t>
            </a:r>
            <a:r>
              <a:rPr lang="he-IL" sz="1200" dirty="0">
                <a:latin typeface="Arial" panose="020B0604020202020204" pitchFamily="34" charset="0"/>
                <a:cs typeface="Arial" panose="020B0604020202020204" pitchFamily="34" charset="0"/>
              </a:rPr>
              <a:t>: בדיקות מסוג זה מבוצעות בדר"כ עבור מערכת תוכנה ע"מ לקבל פידבק מהמשתמשים הקיימים או הפוטנציאליים מלקוחות ו/או ממפעילים לפני שמוצר התוכנה יוצא לשוק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אלפא יבוצעו באתר חברת הפיתוח, לא ע"י צוות הפיתוח לרוב ע"י בודקים פנימיים, לקוחות ו/או מפעילים קיימים או פוטנציאלים, או על ידי צוות בדיקות עצמאי. לעתים ישולבו בבדיקות גורמים נוספים כגון אנשי שיווק או מכירות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בטא (בדיקת שטח) יבוצעו באתר הלקוח, לרוב ע"י נציגי הלקוח. בדיקות מסוג זה מאפשרות למשתמש הפוטנציאלי להעריך את התכנה או הגרסה החדשה שלה, ומאידך החברה המפתחת מקבלת פידבק על המוצר בעלות מינימלית. בדיקות ביתא יכולות להתבצע אחרי בדיקות אלפא, או להיעשות גם בלי שבדיקות אלפא בוצעו קודם לכן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07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אלפא ובדיקות בטא</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33036F-C464-8D37-46DB-E826DB6F7A11}"/>
              </a:ext>
            </a:extLst>
          </p:cNvPr>
          <p:cNvPicPr>
            <a:picLocks noChangeAspect="1"/>
          </p:cNvPicPr>
          <p:nvPr/>
        </p:nvPicPr>
        <p:blipFill>
          <a:blip r:embed="rId5"/>
          <a:stretch>
            <a:fillRect/>
          </a:stretch>
        </p:blipFill>
        <p:spPr>
          <a:xfrm>
            <a:off x="5082611" y="2807001"/>
            <a:ext cx="4419600" cy="380047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F3DDFEE-C630-8CAD-FADA-13010C7F595D}"/>
                  </a:ext>
                </a:extLst>
              </p14:cNvPr>
              <p14:cNvContentPartPr/>
              <p14:nvPr/>
            </p14:nvContentPartPr>
            <p14:xfrm>
              <a:off x="9379144" y="3609427"/>
              <a:ext cx="109080" cy="133920"/>
            </p14:xfrm>
          </p:contentPart>
        </mc:Choice>
        <mc:Fallback xmlns="">
          <p:pic>
            <p:nvPicPr>
              <p:cNvPr id="6" name="Ink 5">
                <a:extLst>
                  <a:ext uri="{FF2B5EF4-FFF2-40B4-BE49-F238E27FC236}">
                    <a16:creationId xmlns:a16="http://schemas.microsoft.com/office/drawing/2014/main" id="{FF3DDFEE-C630-8CAD-FADA-13010C7F595D}"/>
                  </a:ext>
                </a:extLst>
              </p:cNvPr>
              <p:cNvPicPr/>
              <p:nvPr/>
            </p:nvPicPr>
            <p:blipFill>
              <a:blip r:embed="rId7"/>
              <a:stretch>
                <a:fillRect/>
              </a:stretch>
            </p:blipFill>
            <p:spPr>
              <a:xfrm>
                <a:off x="9316504" y="3546787"/>
                <a:ext cx="23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F1CE798-88AD-7AA9-3A89-7012D1BC3FC3}"/>
                  </a:ext>
                </a:extLst>
              </p14:cNvPr>
              <p14:cNvContentPartPr/>
              <p14:nvPr/>
            </p14:nvContentPartPr>
            <p14:xfrm>
              <a:off x="8485984" y="3921907"/>
              <a:ext cx="948240" cy="444960"/>
            </p14:xfrm>
          </p:contentPart>
        </mc:Choice>
        <mc:Fallback xmlns="">
          <p:pic>
            <p:nvPicPr>
              <p:cNvPr id="7" name="Ink 6">
                <a:extLst>
                  <a:ext uri="{FF2B5EF4-FFF2-40B4-BE49-F238E27FC236}">
                    <a16:creationId xmlns:a16="http://schemas.microsoft.com/office/drawing/2014/main" id="{2F1CE798-88AD-7AA9-3A89-7012D1BC3FC3}"/>
                  </a:ext>
                </a:extLst>
              </p:cNvPr>
              <p:cNvPicPr/>
              <p:nvPr/>
            </p:nvPicPr>
            <p:blipFill>
              <a:blip r:embed="rId9"/>
              <a:stretch>
                <a:fillRect/>
              </a:stretch>
            </p:blipFill>
            <p:spPr>
              <a:xfrm>
                <a:off x="8423344" y="3859267"/>
                <a:ext cx="107388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C415861-37A1-7ED0-9FA6-E9B338349FF5}"/>
                  </a:ext>
                </a:extLst>
              </p14:cNvPr>
              <p14:cNvContentPartPr/>
              <p14:nvPr/>
            </p14:nvContentPartPr>
            <p14:xfrm>
              <a:off x="7403104" y="5624347"/>
              <a:ext cx="749880" cy="549720"/>
            </p14:xfrm>
          </p:contentPart>
        </mc:Choice>
        <mc:Fallback xmlns="">
          <p:pic>
            <p:nvPicPr>
              <p:cNvPr id="8" name="Ink 7">
                <a:extLst>
                  <a:ext uri="{FF2B5EF4-FFF2-40B4-BE49-F238E27FC236}">
                    <a16:creationId xmlns:a16="http://schemas.microsoft.com/office/drawing/2014/main" id="{DC415861-37A1-7ED0-9FA6-E9B338349FF5}"/>
                  </a:ext>
                </a:extLst>
              </p:cNvPr>
              <p:cNvPicPr/>
              <p:nvPr/>
            </p:nvPicPr>
            <p:blipFill>
              <a:blip r:embed="rId11"/>
              <a:stretch>
                <a:fillRect/>
              </a:stretch>
            </p:blipFill>
            <p:spPr>
              <a:xfrm>
                <a:off x="7340104" y="5561347"/>
                <a:ext cx="87552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BCE3650-42AA-4ADE-1CD0-214BBDE8DC05}"/>
                  </a:ext>
                </a:extLst>
              </p14:cNvPr>
              <p14:cNvContentPartPr/>
              <p14:nvPr/>
            </p14:nvContentPartPr>
            <p14:xfrm>
              <a:off x="7152904" y="6407707"/>
              <a:ext cx="290160" cy="168480"/>
            </p14:xfrm>
          </p:contentPart>
        </mc:Choice>
        <mc:Fallback xmlns="">
          <p:pic>
            <p:nvPicPr>
              <p:cNvPr id="12" name="Ink 11">
                <a:extLst>
                  <a:ext uri="{FF2B5EF4-FFF2-40B4-BE49-F238E27FC236}">
                    <a16:creationId xmlns:a16="http://schemas.microsoft.com/office/drawing/2014/main" id="{3BCE3650-42AA-4ADE-1CD0-214BBDE8DC05}"/>
                  </a:ext>
                </a:extLst>
              </p:cNvPr>
              <p:cNvPicPr/>
              <p:nvPr/>
            </p:nvPicPr>
            <p:blipFill>
              <a:blip r:embed="rId13"/>
              <a:stretch>
                <a:fillRect/>
              </a:stretch>
            </p:blipFill>
            <p:spPr>
              <a:xfrm>
                <a:off x="7090264" y="6344707"/>
                <a:ext cx="415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2ADB3AB-7C38-DCB6-4B7E-C62D88D4D850}"/>
                  </a:ext>
                </a:extLst>
              </p14:cNvPr>
              <p14:cNvContentPartPr/>
              <p14:nvPr/>
            </p14:nvContentPartPr>
            <p14:xfrm>
              <a:off x="8417224" y="5161387"/>
              <a:ext cx="360" cy="360"/>
            </p14:xfrm>
          </p:contentPart>
        </mc:Choice>
        <mc:Fallback xmlns="">
          <p:pic>
            <p:nvPicPr>
              <p:cNvPr id="13" name="Ink 12">
                <a:extLst>
                  <a:ext uri="{FF2B5EF4-FFF2-40B4-BE49-F238E27FC236}">
                    <a16:creationId xmlns:a16="http://schemas.microsoft.com/office/drawing/2014/main" id="{52ADB3AB-7C38-DCB6-4B7E-C62D88D4D850}"/>
                  </a:ext>
                </a:extLst>
              </p:cNvPr>
              <p:cNvPicPr/>
              <p:nvPr/>
            </p:nvPicPr>
            <p:blipFill>
              <a:blip r:embed="rId15"/>
              <a:stretch>
                <a:fillRect/>
              </a:stretch>
            </p:blipFill>
            <p:spPr>
              <a:xfrm>
                <a:off x="8354584" y="50983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8812510-E23B-3F90-8994-D98C9CCF2A66}"/>
                  </a:ext>
                </a:extLst>
              </p14:cNvPr>
              <p14:cNvContentPartPr/>
              <p14:nvPr/>
            </p14:nvContentPartPr>
            <p14:xfrm>
              <a:off x="7995664" y="4973827"/>
              <a:ext cx="627480" cy="308520"/>
            </p14:xfrm>
          </p:contentPart>
        </mc:Choice>
        <mc:Fallback xmlns="">
          <p:pic>
            <p:nvPicPr>
              <p:cNvPr id="14" name="Ink 13">
                <a:extLst>
                  <a:ext uri="{FF2B5EF4-FFF2-40B4-BE49-F238E27FC236}">
                    <a16:creationId xmlns:a16="http://schemas.microsoft.com/office/drawing/2014/main" id="{68812510-E23B-3F90-8994-D98C9CCF2A66}"/>
                  </a:ext>
                </a:extLst>
              </p:cNvPr>
              <p:cNvPicPr/>
              <p:nvPr/>
            </p:nvPicPr>
            <p:blipFill>
              <a:blip r:embed="rId17"/>
              <a:stretch>
                <a:fillRect/>
              </a:stretch>
            </p:blipFill>
            <p:spPr>
              <a:xfrm>
                <a:off x="7933024" y="4911187"/>
                <a:ext cx="753120" cy="434160"/>
              </a:xfrm>
              <a:prstGeom prst="rect">
                <a:avLst/>
              </a:prstGeom>
            </p:spPr>
          </p:pic>
        </mc:Fallback>
      </mc:AlternateContent>
    </p:spTree>
    <p:extLst>
      <p:ext uri="{BB962C8B-B14F-4D97-AF65-F5344CB8AC3E}">
        <p14:creationId xmlns:p14="http://schemas.microsoft.com/office/powerpoint/2010/main" val="3353671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a:t>
            </a:r>
            <a:r>
              <a:rPr lang="he-IL" sz="1200" u="sng">
                <a:latin typeface="Arial" panose="020B0604020202020204" pitchFamily="34" charset="0"/>
                <a:cs typeface="Arial" panose="020B0604020202020204" pitchFamily="34" charset="0"/>
              </a:rPr>
              <a:t>בדיקות </a:t>
            </a:r>
            <a:r>
              <a:rPr lang="he-IL" sz="1200" u="sng" smtClean="0">
                <a:latin typeface="Arial" panose="020B0604020202020204" pitchFamily="34" charset="0"/>
                <a:cs typeface="Arial" panose="020B0604020202020204" pitchFamily="34" charset="0"/>
              </a:rPr>
              <a:t>הקבלה </a:t>
            </a:r>
            <a:r>
              <a:rPr lang="he-IL" sz="1200" u="sng" dirty="0">
                <a:latin typeface="Arial" panose="020B0604020202020204" pitchFamily="34" charset="0"/>
                <a:cs typeface="Arial" panose="020B0604020202020204" pitchFamily="34" charset="0"/>
              </a:rPr>
              <a:t>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חוזיה/תקן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09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ניתן להשתמש כמקור מידע גם ברשימת התוצרים הבאה</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נהלי גיבוי ושחזור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התאוששות מקריסת מערכות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דרישות לא פונקציונליות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דוקומנטציה תפעולית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הוראות הטמעה והתקנה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תקני בטיחות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75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תהליכים עסקיים למערכת משולבת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גיבוי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טפסים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תפעול ותחזוקה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מערכת</a:t>
            </a:r>
            <a:endParaRPr lang="ru-RU" sz="13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בדיקת התנהגות המערכת כמכלול.</a:t>
            </a:r>
          </a:p>
          <a:p>
            <a:pPr algn="r" rtl="1">
              <a:lnSpc>
                <a:spcPct val="150000"/>
              </a:lnSpc>
            </a:pPr>
            <a:r>
              <a:rPr lang="he-IL" sz="1300" b="1" dirty="0">
                <a:latin typeface="Arial" panose="020B0604020202020204" pitchFamily="34" charset="0"/>
                <a:cs typeface="Arial" panose="020B0604020202020204" pitchFamily="34" charset="0"/>
              </a:rPr>
              <a:t>מטרה: "בדיקת מכלול המערכת ע"מ לוודא שהיא עומדת בדרישות":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הפונקציונליות?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המערכת עומדת בדרישות לא פונקציונאליות?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הפחתת הסיכונים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האם התפקוד הפונקציונלי והלא פונקציונלי של המערכת בהתאם לאפיון ולעיצוב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לוודא שהמערכת הושלמה ותתפקד כמצופה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לבנות אימון באיכות המערכת הכוללת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למנוע מתקלות להגיע לייצור</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267" y="2367960"/>
            <a:ext cx="4254517"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משתמש אשר אינם תואמים את הפן העסקי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חוקים וכללים עסקיים שלא מומשו כראוי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עמידה בדרישה חוזית/רגולטורית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כשלים שאינם פונקציונליים (אבטחה/יעילות/עומס)</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8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רמת הבדיקה האחרונה במחזור החיים של פיתוח המערכת, אך היא עשויה להתרחש גם בזמנים אחרים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באיטרציות, צוותי הפרויקט מבצעים צורות שונות של בדיקות קבלה במהלך ובסופה של כל איטרציה, כגון:</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תכונה חדשה נגד הקריטריונים הקבלה שלה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כי תכונה חדשה עונה על הצרכים של 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קבלה של שיפור תפקודי חדש יכולה להתרחש לפני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מבחני קבלה של משתמשים, מבחני קבלה תפעוליים, מבחני קבלה רגולטוריים, מבחני קבלה חוזיים יכולים להתרחש בסגירת איטרציה, לאחר השלמת איטרציה, או לאחר סדרה של חזרות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715473" y="2807001"/>
            <a:ext cx="2632105"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קבלה (</a:t>
            </a:r>
            <a:r>
              <a:rPr lang="en-US" sz="1200" b="1" dirty="0">
                <a:latin typeface="Arial" panose="020B0604020202020204" pitchFamily="34" charset="0"/>
                <a:cs typeface="Arial" panose="020B0604020202020204" pitchFamily="34" charset="0"/>
              </a:rPr>
              <a:t>User Acceptance Testing</a:t>
            </a:r>
            <a:r>
              <a:rPr lang="he-IL" sz="1200" b="1" dirty="0">
                <a:latin typeface="Arial" panose="020B0604020202020204" pitchFamily="34" charset="0"/>
                <a:cs typeface="Arial" panose="020B0604020202020204" pitchFamily="34" charset="0"/>
              </a:rPr>
              <a:t>)</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2053650"/>
            <a:ext cx="6648278" cy="4534181"/>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סיכום השלבים</a:t>
            </a:r>
          </a:p>
          <a:p>
            <a:pPr algn="r" rtl="1">
              <a:lnSpc>
                <a:spcPct val="150000"/>
              </a:lnSpc>
            </a:pPr>
            <a:endParaRPr lang="he-IL" sz="1200" dirty="0">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EC5C5E7B-51A9-E4EF-560C-49D09597E4BE}"/>
              </a:ext>
            </a:extLst>
          </p:cNvPr>
          <p:cNvGraphicFramePr>
            <a:graphicFrameLocks noGrp="1"/>
          </p:cNvGraphicFramePr>
          <p:nvPr>
            <p:extLst>
              <p:ext uri="{D42A27DB-BD31-4B8C-83A1-F6EECF244321}">
                <p14:modId xmlns:p14="http://schemas.microsoft.com/office/powerpoint/2010/main" val="4118346331"/>
              </p:ext>
            </p:extLst>
          </p:nvPr>
        </p:nvGraphicFramePr>
        <p:xfrm>
          <a:off x="2032000" y="2130992"/>
          <a:ext cx="8128000" cy="4455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81434376"/>
                    </a:ext>
                  </a:extLst>
                </a:gridCol>
                <a:gridCol w="1625600">
                  <a:extLst>
                    <a:ext uri="{9D8B030D-6E8A-4147-A177-3AD203B41FA5}">
                      <a16:colId xmlns:a16="http://schemas.microsoft.com/office/drawing/2014/main" val="2698069750"/>
                    </a:ext>
                  </a:extLst>
                </a:gridCol>
                <a:gridCol w="1625600">
                  <a:extLst>
                    <a:ext uri="{9D8B030D-6E8A-4147-A177-3AD203B41FA5}">
                      <a16:colId xmlns:a16="http://schemas.microsoft.com/office/drawing/2014/main" val="409846019"/>
                    </a:ext>
                  </a:extLst>
                </a:gridCol>
                <a:gridCol w="1625600">
                  <a:extLst>
                    <a:ext uri="{9D8B030D-6E8A-4147-A177-3AD203B41FA5}">
                      <a16:colId xmlns:a16="http://schemas.microsoft.com/office/drawing/2014/main" val="1800110434"/>
                    </a:ext>
                  </a:extLst>
                </a:gridCol>
                <a:gridCol w="1625600">
                  <a:extLst>
                    <a:ext uri="{9D8B030D-6E8A-4147-A177-3AD203B41FA5}">
                      <a16:colId xmlns:a16="http://schemas.microsoft.com/office/drawing/2014/main" val="2523383849"/>
                    </a:ext>
                  </a:extLst>
                </a:gridCol>
              </a:tblGrid>
              <a:tr h="370840">
                <a:tc>
                  <a:txBody>
                    <a:bodyPr/>
                    <a:lstStyle/>
                    <a:p>
                      <a:pPr algn="ctr"/>
                      <a:r>
                        <a:rPr lang="he-IL" sz="1200" b="1" i="0" u="none" strike="noStrike" baseline="0" dirty="0">
                          <a:latin typeface="Arial-BoldMT"/>
                        </a:rPr>
                        <a:t>קבלה</a:t>
                      </a:r>
                      <a:endParaRPr lang="en-US" dirty="0"/>
                    </a:p>
                  </a:txBody>
                  <a:tcPr/>
                </a:tc>
                <a:tc>
                  <a:txBody>
                    <a:bodyPr/>
                    <a:lstStyle/>
                    <a:p>
                      <a:pPr algn="ctr"/>
                      <a:r>
                        <a:rPr lang="he-IL" sz="1200" b="1" i="0" u="none" strike="noStrike" baseline="0" dirty="0">
                          <a:latin typeface="Arial-BoldMT"/>
                        </a:rPr>
                        <a:t>מערכת</a:t>
                      </a:r>
                      <a:endParaRPr lang="en-US" dirty="0"/>
                    </a:p>
                  </a:txBody>
                  <a:tcPr/>
                </a:tc>
                <a:tc>
                  <a:txBody>
                    <a:bodyPr/>
                    <a:lstStyle/>
                    <a:p>
                      <a:pPr algn="ctr"/>
                      <a:r>
                        <a:rPr lang="he-IL" sz="1200" b="1" i="0" u="none" strike="noStrike" baseline="0" dirty="0">
                          <a:latin typeface="Arial-BoldMT"/>
                        </a:rPr>
                        <a:t>אינטגרציה</a:t>
                      </a:r>
                      <a:endParaRPr lang="en-US" dirty="0"/>
                    </a:p>
                  </a:txBody>
                  <a:tcPr/>
                </a:tc>
                <a:tc>
                  <a:txBody>
                    <a:bodyPr/>
                    <a:lstStyle/>
                    <a:p>
                      <a:pPr algn="ctr"/>
                      <a:r>
                        <a:rPr lang="he-IL" sz="1200" b="1" i="0" u="none" strike="noStrike" baseline="0" dirty="0">
                          <a:latin typeface="Arial-BoldMT"/>
                        </a:rPr>
                        <a:t>יחידה</a:t>
                      </a:r>
                      <a:endParaRPr lang="en-US" dirty="0"/>
                    </a:p>
                  </a:txBody>
                  <a:tcPr/>
                </a:tc>
                <a:tc>
                  <a:txBody>
                    <a:bodyPr/>
                    <a:lstStyle/>
                    <a:p>
                      <a:pPr algn="ctr"/>
                      <a:r>
                        <a:rPr lang="he-IL" sz="1200" b="1" i="0" u="none" strike="noStrike" baseline="0" dirty="0">
                          <a:latin typeface="Arial-BoldMT"/>
                        </a:rPr>
                        <a:t>רמה</a:t>
                      </a:r>
                      <a:endParaRPr lang="en-US" dirty="0"/>
                    </a:p>
                  </a:txBody>
                  <a:tcPr/>
                </a:tc>
                <a:extLst>
                  <a:ext uri="{0D108BD9-81ED-4DB2-BD59-A6C34878D82A}">
                    <a16:rowId xmlns:a16="http://schemas.microsoft.com/office/drawing/2014/main" val="763714310"/>
                  </a:ext>
                </a:extLst>
              </a:tr>
              <a:tr h="370840">
                <a:tc>
                  <a:txBody>
                    <a:bodyPr/>
                    <a:lstStyle/>
                    <a:p>
                      <a:pPr algn="ctr" rtl="1"/>
                      <a:r>
                        <a:rPr lang="he-IL" sz="1100" b="0" i="0" u="none" strike="noStrike" kern="1200" baseline="0" dirty="0">
                          <a:solidFill>
                            <a:schemeClr val="dk1"/>
                          </a:solidFill>
                          <a:latin typeface="+mn-lt"/>
                          <a:ea typeface="+mn-ea"/>
                          <a:cs typeface="+mn-cs"/>
                        </a:rPr>
                        <a:t>הערכת מוכנות</a:t>
                      </a:r>
                    </a:p>
                    <a:p>
                      <a:pPr algn="ctr" rtl="1"/>
                      <a:r>
                        <a:rPr lang="he-IL" sz="1100" b="0" i="0" u="none" strike="noStrike" kern="1200" baseline="0" dirty="0">
                          <a:solidFill>
                            <a:schemeClr val="dk1"/>
                          </a:solidFill>
                          <a:latin typeface="+mn-lt"/>
                          <a:ea typeface="+mn-ea"/>
                          <a:cs typeface="+mn-cs"/>
                        </a:rPr>
                        <a:t>המערכת לפריסה</a:t>
                      </a:r>
                    </a:p>
                    <a:p>
                      <a:pPr algn="ctr" rtl="1"/>
                      <a:r>
                        <a:rPr lang="he-IL" sz="1100" b="0" i="0" u="none" strike="noStrike" kern="1200" baseline="0" dirty="0">
                          <a:solidFill>
                            <a:schemeClr val="dk1"/>
                          </a:solidFill>
                          <a:latin typeface="+mn-lt"/>
                          <a:ea typeface="+mn-ea"/>
                          <a:cs typeface="+mn-cs"/>
                        </a:rPr>
                        <a:t>ושימוש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התנהגות כל</a:t>
                      </a:r>
                    </a:p>
                    <a:p>
                      <a:pPr algn="ctr" rtl="1"/>
                      <a:r>
                        <a:rPr lang="he-IL" sz="1100" b="0" i="0" u="none" strike="noStrike" kern="1200" baseline="0" dirty="0">
                          <a:solidFill>
                            <a:schemeClr val="dk1"/>
                          </a:solidFill>
                          <a:latin typeface="+mn-lt"/>
                          <a:ea typeface="+mn-ea"/>
                          <a:cs typeface="+mn-cs"/>
                        </a:rPr>
                        <a:t>המערכת והמוצר</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הממשקים</a:t>
                      </a:r>
                    </a:p>
                    <a:p>
                      <a:pPr algn="ctr" rtl="1"/>
                      <a:r>
                        <a:rPr lang="he-IL" sz="1100" b="0" i="0" u="none" strike="noStrike" kern="1200" baseline="0" dirty="0">
                          <a:solidFill>
                            <a:schemeClr val="dk1"/>
                          </a:solidFill>
                          <a:latin typeface="+mn-lt"/>
                          <a:ea typeface="+mn-ea"/>
                          <a:cs typeface="+mn-cs"/>
                        </a:rPr>
                        <a:t>לרכיבים בתוך</a:t>
                      </a:r>
                    </a:p>
                    <a:p>
                      <a:pPr algn="ctr" rtl="1"/>
                      <a:r>
                        <a:rPr lang="he-IL" sz="1100" b="0" i="0" u="none" strike="noStrike" kern="1200" baseline="0" dirty="0">
                          <a:solidFill>
                            <a:schemeClr val="dk1"/>
                          </a:solidFill>
                          <a:latin typeface="+mn-lt"/>
                          <a:ea typeface="+mn-ea"/>
                          <a:cs typeface="+mn-cs"/>
                        </a:rPr>
                        <a:t>המערכת ומחוצה</a:t>
                      </a:r>
                    </a:p>
                    <a:p>
                      <a:pPr algn="ctr" rtl="1"/>
                      <a:r>
                        <a:rPr lang="he-IL" sz="1100" b="0" i="0" u="none" strike="noStrike" kern="1200" baseline="0" dirty="0">
                          <a:solidFill>
                            <a:schemeClr val="dk1"/>
                          </a:solidFill>
                          <a:latin typeface="+mn-lt"/>
                          <a:ea typeface="+mn-ea"/>
                          <a:cs typeface="+mn-cs"/>
                        </a:rPr>
                        <a:t>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בדיקת הרכיבים</a:t>
                      </a:r>
                    </a:p>
                    <a:p>
                      <a:pPr algn="ctr" rtl="1"/>
                      <a:r>
                        <a:rPr lang="he-IL" sz="1100" b="0" i="0" u="none" strike="noStrike" kern="1200" baseline="0" dirty="0">
                          <a:solidFill>
                            <a:schemeClr val="dk1"/>
                          </a:solidFill>
                          <a:latin typeface="+mn-lt"/>
                          <a:ea typeface="+mn-ea"/>
                          <a:cs typeface="+mn-cs"/>
                        </a:rPr>
                        <a:t>הבסיסיים ביותר</a:t>
                      </a:r>
                    </a:p>
                    <a:p>
                      <a:pPr algn="ctr" rtl="1"/>
                      <a:r>
                        <a:rPr lang="he-IL" sz="1100" b="0" i="0" u="none" strike="noStrike" kern="1200" baseline="0" dirty="0">
                          <a:solidFill>
                            <a:schemeClr val="dk1"/>
                          </a:solidFill>
                          <a:latin typeface="+mn-lt"/>
                          <a:ea typeface="+mn-ea"/>
                          <a:cs typeface="+mn-cs"/>
                        </a:rPr>
                        <a:t>במערכת באופן</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הגדרה</a:t>
                      </a:r>
                      <a:endParaRPr lang="en-US" sz="1200" b="1" dirty="0"/>
                    </a:p>
                  </a:txBody>
                  <a:tcPr/>
                </a:tc>
                <a:extLst>
                  <a:ext uri="{0D108BD9-81ED-4DB2-BD59-A6C34878D82A}">
                    <a16:rowId xmlns:a16="http://schemas.microsoft.com/office/drawing/2014/main" val="1588886491"/>
                  </a:ext>
                </a:extLst>
              </a:tr>
              <a:tr h="370840">
                <a:tc>
                  <a:txBody>
                    <a:bodyPr/>
                    <a:lstStyle/>
                    <a:p>
                      <a:pPr algn="ctr" rtl="1"/>
                      <a:r>
                        <a:rPr lang="he-IL" sz="1100" b="0" i="0" u="none" strike="noStrike" kern="1200" baseline="0" dirty="0">
                          <a:solidFill>
                            <a:schemeClr val="dk1"/>
                          </a:solidFill>
                          <a:latin typeface="+mn-lt"/>
                          <a:ea typeface="+mn-ea"/>
                          <a:cs typeface="+mn-cs"/>
                        </a:rPr>
                        <a:t>ביסוס בטחון</a:t>
                      </a:r>
                    </a:p>
                    <a:p>
                      <a:pPr algn="ctr" rtl="1"/>
                      <a:r>
                        <a:rPr lang="he-IL" sz="1100" b="0" i="0" u="none" strike="noStrike" kern="1200" baseline="0" dirty="0">
                          <a:solidFill>
                            <a:schemeClr val="dk1"/>
                          </a:solidFill>
                          <a:latin typeface="+mn-lt"/>
                          <a:ea typeface="+mn-ea"/>
                          <a:cs typeface="+mn-cs"/>
                        </a:rPr>
                        <a:t>במערכת ע"י אימות</a:t>
                      </a:r>
                    </a:p>
                    <a:p>
                      <a:pPr algn="ctr" rtl="1"/>
                      <a:r>
                        <a:rPr lang="he-IL" sz="1100" b="0" i="0" u="none" strike="noStrike" kern="1200" baseline="0" dirty="0">
                          <a:solidFill>
                            <a:schemeClr val="dk1"/>
                          </a:solidFill>
                          <a:latin typeface="+mn-lt"/>
                          <a:ea typeface="+mn-ea"/>
                          <a:cs typeface="+mn-cs"/>
                        </a:rPr>
                        <a:t>עמידתה בדרישות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תקינות ונכונות שלמות</a:t>
                      </a:r>
                    </a:p>
                    <a:p>
                      <a:pPr algn="ctr" rtl="1"/>
                      <a:r>
                        <a:rPr lang="he-IL" sz="1100" b="0" i="0" u="none" strike="noStrike" kern="1200" baseline="0" dirty="0">
                          <a:solidFill>
                            <a:schemeClr val="dk1"/>
                          </a:solidFill>
                          <a:latin typeface="+mn-lt"/>
                          <a:ea typeface="+mn-ea"/>
                          <a:cs typeface="+mn-cs"/>
                        </a:rPr>
                        <a:t>המערכת ועמידה</a:t>
                      </a:r>
                    </a:p>
                    <a:p>
                      <a:pPr algn="ctr" rtl="1"/>
                      <a:r>
                        <a:rPr lang="he-IL" sz="1100" b="0" i="0" u="none" strike="noStrike" kern="1200" baseline="0" dirty="0">
                          <a:solidFill>
                            <a:schemeClr val="dk1"/>
                          </a:solidFill>
                          <a:latin typeface="+mn-lt"/>
                          <a:ea typeface="+mn-ea"/>
                          <a:cs typeface="+mn-cs"/>
                        </a:rPr>
                        <a:t>בדרישות</a:t>
                      </a:r>
                    </a:p>
                    <a:p>
                      <a:pPr algn="ctr" rtl="1"/>
                      <a:r>
                        <a:rPr lang="he-IL" sz="1100" b="0" i="0" u="none" strike="noStrike" kern="1200" baseline="0" dirty="0">
                          <a:solidFill>
                            <a:schemeClr val="dk1"/>
                          </a:solidFill>
                          <a:latin typeface="+mn-lt"/>
                          <a:ea typeface="+mn-ea"/>
                          <a:cs typeface="+mn-cs"/>
                        </a:rPr>
                        <a:t>הפונקציונאליות והלא</a:t>
                      </a:r>
                    </a:p>
                    <a:p>
                      <a:pPr algn="ctr" rtl="1"/>
                      <a:r>
                        <a:rPr lang="he-IL" sz="1100" b="0" i="0" u="none" strike="noStrike" kern="1200" baseline="0" dirty="0">
                          <a:solidFill>
                            <a:schemeClr val="dk1"/>
                          </a:solidFill>
                          <a:latin typeface="+mn-lt"/>
                          <a:ea typeface="+mn-ea"/>
                          <a:cs typeface="+mn-cs"/>
                        </a:rPr>
                        <a:t>פונקציונאליות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לוודא הידברות בין</a:t>
                      </a:r>
                    </a:p>
                    <a:p>
                      <a:pPr algn="ctr" rtl="1"/>
                      <a:r>
                        <a:rPr lang="he-IL" sz="1100" b="0" i="0" u="none" strike="noStrike" kern="1200" baseline="0" dirty="0">
                          <a:solidFill>
                            <a:schemeClr val="dk1"/>
                          </a:solidFill>
                          <a:latin typeface="+mn-lt"/>
                          <a:ea typeface="+mn-ea"/>
                          <a:cs typeface="+mn-cs"/>
                        </a:rPr>
                        <a:t>הרכיבים ברמות</a:t>
                      </a:r>
                    </a:p>
                    <a:p>
                      <a:pPr algn="ctr" rtl="1"/>
                      <a:r>
                        <a:rPr lang="he-IL" sz="1100" b="0" i="0" u="none" strike="noStrike" kern="1200" baseline="0" dirty="0">
                          <a:solidFill>
                            <a:schemeClr val="dk1"/>
                          </a:solidFill>
                          <a:latin typeface="+mn-lt"/>
                          <a:ea typeface="+mn-ea"/>
                          <a:cs typeface="+mn-cs"/>
                        </a:rPr>
                        <a:t>השונות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בחינת התנהגות</a:t>
                      </a:r>
                    </a:p>
                    <a:p>
                      <a:pPr algn="ctr" rtl="1"/>
                      <a:r>
                        <a:rPr lang="he-IL" sz="1100" b="0" i="0" u="none" strike="noStrike" kern="1200" baseline="0" dirty="0">
                          <a:solidFill>
                            <a:schemeClr val="dk1"/>
                          </a:solidFill>
                          <a:latin typeface="+mn-lt"/>
                          <a:ea typeface="+mn-ea"/>
                          <a:cs typeface="+mn-cs"/>
                        </a:rPr>
                        <a:t>הקלט פלט, בדיקה</a:t>
                      </a:r>
                    </a:p>
                    <a:p>
                      <a:pPr algn="ctr" rtl="1"/>
                      <a:r>
                        <a:rPr lang="he-IL" sz="1100" b="0" i="0" u="none" strike="noStrike" kern="1200" baseline="0" dirty="0">
                          <a:solidFill>
                            <a:schemeClr val="dk1"/>
                          </a:solidFill>
                          <a:latin typeface="+mn-lt"/>
                          <a:ea typeface="+mn-ea"/>
                          <a:cs typeface="+mn-cs"/>
                        </a:rPr>
                        <a:t>בתנאים קיצוניים,</a:t>
                      </a:r>
                    </a:p>
                    <a:p>
                      <a:pPr algn="ctr" rtl="1"/>
                      <a:r>
                        <a:rPr lang="he-IL" sz="1100" b="0" i="0" u="none" strike="noStrike" kern="1200" baseline="0" dirty="0">
                          <a:solidFill>
                            <a:schemeClr val="dk1"/>
                          </a:solidFill>
                          <a:latin typeface="+mn-lt"/>
                          <a:ea typeface="+mn-ea"/>
                          <a:cs typeface="+mn-cs"/>
                        </a:rPr>
                        <a:t>יעילות הקוד ויכולת</a:t>
                      </a:r>
                    </a:p>
                    <a:p>
                      <a:pPr algn="ctr" rtl="1"/>
                      <a:r>
                        <a:rPr lang="he-IL" sz="1100" b="0" i="0" u="none" strike="noStrike" kern="1200" baseline="0" dirty="0">
                          <a:solidFill>
                            <a:schemeClr val="dk1"/>
                          </a:solidFill>
                          <a:latin typeface="+mn-lt"/>
                          <a:ea typeface="+mn-ea"/>
                          <a:cs typeface="+mn-cs"/>
                        </a:rPr>
                        <a:t>תחזוקה</a:t>
                      </a:r>
                      <a:endParaRPr lang="en-US" sz="900" dirty="0"/>
                    </a:p>
                  </a:txBody>
                  <a:tcPr/>
                </a:tc>
                <a:tc>
                  <a:txBody>
                    <a:bodyPr/>
                    <a:lstStyle/>
                    <a:p>
                      <a:pPr algn="ctr"/>
                      <a:r>
                        <a:rPr lang="he-IL" sz="1200" b="1" dirty="0"/>
                        <a:t>מטרה</a:t>
                      </a:r>
                      <a:endParaRPr lang="en-US" sz="1200" b="1" dirty="0"/>
                    </a:p>
                  </a:txBody>
                  <a:tcPr/>
                </a:tc>
                <a:extLst>
                  <a:ext uri="{0D108BD9-81ED-4DB2-BD59-A6C34878D82A}">
                    <a16:rowId xmlns:a16="http://schemas.microsoft.com/office/drawing/2014/main" val="3618963168"/>
                  </a:ext>
                </a:extLst>
              </a:tr>
              <a:tr h="370840">
                <a:tc>
                  <a:txBody>
                    <a:bodyPr/>
                    <a:lstStyle/>
                    <a:p>
                      <a:pPr algn="ctr" rtl="1"/>
                      <a:r>
                        <a:rPr lang="he-IL" sz="1100" b="0" i="0" u="none" strike="noStrike" kern="1200" baseline="0" dirty="0">
                          <a:solidFill>
                            <a:schemeClr val="dk1"/>
                          </a:solidFill>
                          <a:latin typeface="+mn-lt"/>
                          <a:ea typeface="+mn-ea"/>
                          <a:cs typeface="+mn-cs"/>
                        </a:rPr>
                        <a:t>כל המערכת מהיבט</a:t>
                      </a:r>
                    </a:p>
                    <a:p>
                      <a:pPr algn="ctr" rtl="1"/>
                      <a:r>
                        <a:rPr lang="he-IL" sz="1100" b="0" i="0" u="none" strike="noStrike" kern="1200" baseline="0" dirty="0">
                          <a:solidFill>
                            <a:schemeClr val="dk1"/>
                          </a:solidFill>
                          <a:latin typeface="+mn-lt"/>
                          <a:ea typeface="+mn-ea"/>
                          <a:cs typeface="+mn-cs"/>
                        </a:rPr>
                        <a:t>המשתמש</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המערכת כולה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אוסף רכיבים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התנהגות כל רכיב</a:t>
                      </a:r>
                    </a:p>
                    <a:p>
                      <a:pPr algn="ctr" rtl="1"/>
                      <a:r>
                        <a:rPr lang="he-IL" sz="1100" b="0" i="0" u="none" strike="noStrike" kern="1200" baseline="0" dirty="0">
                          <a:solidFill>
                            <a:schemeClr val="dk1"/>
                          </a:solidFill>
                          <a:latin typeface="+mn-lt"/>
                          <a:ea typeface="+mn-ea"/>
                          <a:cs typeface="+mn-cs"/>
                        </a:rPr>
                        <a:t>עצמאי</a:t>
                      </a:r>
                      <a:endParaRPr lang="en-US" sz="900" dirty="0"/>
                    </a:p>
                  </a:txBody>
                  <a:tcPr/>
                </a:tc>
                <a:tc>
                  <a:txBody>
                    <a:bodyPr/>
                    <a:lstStyle/>
                    <a:p>
                      <a:pPr algn="ctr"/>
                      <a:r>
                        <a:rPr lang="he-IL" sz="1200" b="1" dirty="0"/>
                        <a:t>אובייקט</a:t>
                      </a:r>
                      <a:endParaRPr lang="en-US" sz="1200" b="1" dirty="0"/>
                    </a:p>
                  </a:txBody>
                  <a:tcPr/>
                </a:tc>
                <a:extLst>
                  <a:ext uri="{0D108BD9-81ED-4DB2-BD59-A6C34878D82A}">
                    <a16:rowId xmlns:a16="http://schemas.microsoft.com/office/drawing/2014/main" val="2382574055"/>
                  </a:ext>
                </a:extLst>
              </a:tr>
              <a:tr h="370840">
                <a:tc>
                  <a:txBody>
                    <a:bodyPr/>
                    <a:lstStyle/>
                    <a:p>
                      <a:pPr algn="ctr" rtl="1"/>
                      <a:r>
                        <a:rPr lang="he-IL" sz="1100" b="0" i="0" u="none" strike="noStrike" kern="1200" baseline="0" dirty="0">
                          <a:solidFill>
                            <a:schemeClr val="dk1"/>
                          </a:solidFill>
                          <a:latin typeface="+mn-lt"/>
                          <a:ea typeface="+mn-ea"/>
                          <a:cs typeface="+mn-cs"/>
                        </a:rPr>
                        <a:t>דרישות שלא בוצעו/מולאו כראוי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פונקציונאליות שגויה,</a:t>
                      </a:r>
                    </a:p>
                    <a:p>
                      <a:pPr algn="ctr" rtl="1"/>
                      <a:r>
                        <a:rPr lang="he-IL" sz="1100" b="0" i="0" u="none" strike="noStrike" kern="1200" baseline="0" dirty="0">
                          <a:solidFill>
                            <a:schemeClr val="dk1"/>
                          </a:solidFill>
                          <a:latin typeface="+mn-lt"/>
                          <a:ea typeface="+mn-ea"/>
                          <a:cs typeface="+mn-cs"/>
                        </a:rPr>
                        <a:t>עומסים, סביבה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נתון שגוי או חסר,</a:t>
                      </a:r>
                    </a:p>
                    <a:p>
                      <a:pPr algn="ctr" rtl="1"/>
                      <a:r>
                        <a:rPr lang="he-IL" sz="1100" b="0" i="0" u="none" strike="noStrike" kern="1200" baseline="0" dirty="0">
                          <a:solidFill>
                            <a:schemeClr val="dk1"/>
                          </a:solidFill>
                          <a:latin typeface="+mn-lt"/>
                          <a:ea typeface="+mn-ea"/>
                          <a:cs typeface="+mn-cs"/>
                        </a:rPr>
                        <a:t>תרגום נתון שגוי</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חישוב שגוי, לולאות</a:t>
                      </a:r>
                    </a:p>
                    <a:p>
                      <a:pPr algn="ctr" rtl="1"/>
                      <a:r>
                        <a:rPr lang="he-IL" sz="1100" b="0" i="0" u="none" strike="noStrike" kern="1200" baseline="0" dirty="0">
                          <a:solidFill>
                            <a:schemeClr val="dk1"/>
                          </a:solidFill>
                          <a:latin typeface="+mn-lt"/>
                          <a:ea typeface="+mn-ea"/>
                          <a:cs typeface="+mn-cs"/>
                        </a:rPr>
                        <a:t>לא סגורות ועוד</a:t>
                      </a:r>
                      <a:endParaRPr lang="en-US" sz="900" dirty="0"/>
                    </a:p>
                  </a:txBody>
                  <a:tcPr/>
                </a:tc>
                <a:tc>
                  <a:txBody>
                    <a:bodyPr/>
                    <a:lstStyle/>
                    <a:p>
                      <a:pPr algn="ctr"/>
                      <a:r>
                        <a:rPr lang="he-IL" sz="1200" b="1" dirty="0"/>
                        <a:t>תקלות</a:t>
                      </a:r>
                    </a:p>
                    <a:p>
                      <a:pPr algn="ctr"/>
                      <a:r>
                        <a:rPr lang="he-IL" sz="1200" b="1" dirty="0"/>
                        <a:t>טיפוסיות</a:t>
                      </a:r>
                      <a:endParaRPr lang="en-US" sz="1200" b="1" dirty="0"/>
                    </a:p>
                  </a:txBody>
                  <a:tcPr/>
                </a:tc>
                <a:extLst>
                  <a:ext uri="{0D108BD9-81ED-4DB2-BD59-A6C34878D82A}">
                    <a16:rowId xmlns:a16="http://schemas.microsoft.com/office/drawing/2014/main" val="3401308488"/>
                  </a:ext>
                </a:extLst>
              </a:tr>
              <a:tr h="370840">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p>
                    <a:p>
                      <a:pPr algn="ctr" rtl="1"/>
                      <a:r>
                        <a:rPr lang="he-IL" sz="1100" b="0" i="0" u="none" strike="noStrike" kern="1200" baseline="0" dirty="0">
                          <a:solidFill>
                            <a:schemeClr val="dk1"/>
                          </a:solidFill>
                          <a:latin typeface="+mn-lt"/>
                          <a:ea typeface="+mn-ea"/>
                          <a:cs typeface="+mn-cs"/>
                        </a:rPr>
                        <a:t>בבית 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זהה ככל האפשר</a:t>
                      </a:r>
                    </a:p>
                    <a:p>
                      <a:pPr algn="ctr" rtl="1"/>
                      <a:r>
                        <a:rPr lang="he-IL" sz="1100" b="0" i="0" u="none" strike="noStrike" kern="1200" baseline="0" dirty="0">
                          <a:solidFill>
                            <a:schemeClr val="dk1"/>
                          </a:solidFill>
                          <a:latin typeface="+mn-lt"/>
                          <a:ea typeface="+mn-ea"/>
                          <a:cs typeface="+mn-cs"/>
                        </a:rPr>
                        <a:t>לסביבה האמיתית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סביבת הפיתוח/הבדיקות לעתים</a:t>
                      </a:r>
                    </a:p>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הדמיה</a:t>
                      </a:r>
                      <a:endParaRPr lang="en-US" sz="900" dirty="0"/>
                    </a:p>
                  </a:txBody>
                  <a:tcPr/>
                </a:tc>
                <a:tc>
                  <a:txBody>
                    <a:bodyPr/>
                    <a:lstStyle/>
                    <a:p>
                      <a:pPr algn="ctr"/>
                      <a:r>
                        <a:rPr lang="he-IL" sz="1200" b="1" dirty="0"/>
                        <a:t>סביבת</a:t>
                      </a:r>
                    </a:p>
                    <a:p>
                      <a:pPr algn="ctr"/>
                      <a:r>
                        <a:rPr lang="he-IL" sz="1200" b="1" dirty="0"/>
                        <a:t>העבודה</a:t>
                      </a:r>
                      <a:endParaRPr lang="en-US" sz="1200" b="1" dirty="0"/>
                    </a:p>
                  </a:txBody>
                  <a:tcPr/>
                </a:tc>
                <a:extLst>
                  <a:ext uri="{0D108BD9-81ED-4DB2-BD59-A6C34878D82A}">
                    <a16:rowId xmlns:a16="http://schemas.microsoft.com/office/drawing/2014/main" val="1348825347"/>
                  </a:ext>
                </a:extLst>
              </a:tr>
              <a:tr h="370840">
                <a:tc>
                  <a:txBody>
                    <a:bodyPr/>
                    <a:lstStyle/>
                    <a:p>
                      <a:pPr algn="ctr" rtl="1"/>
                      <a:r>
                        <a:rPr lang="he-IL" sz="1100" b="0" i="0" u="none" strike="noStrike" kern="1200" baseline="0" dirty="0">
                          <a:solidFill>
                            <a:schemeClr val="dk1"/>
                          </a:solidFill>
                          <a:latin typeface="+mn-lt"/>
                          <a:ea typeface="+mn-ea"/>
                          <a:cs typeface="+mn-cs"/>
                        </a:rPr>
                        <a:t>הלקוח</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צוות 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 + צוות</a:t>
                      </a:r>
                    </a:p>
                    <a:p>
                      <a:pPr algn="ctr" rtl="1"/>
                      <a:r>
                        <a:rPr lang="he-IL" sz="1100" b="0" i="0" u="none" strike="noStrike" kern="1200" baseline="0" dirty="0">
                          <a:solidFill>
                            <a:schemeClr val="dk1"/>
                          </a:solidFill>
                          <a:latin typeface="+mn-lt"/>
                          <a:ea typeface="+mn-ea"/>
                          <a:cs typeface="+mn-cs"/>
                        </a:rPr>
                        <a:t>הבדיקות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פיתוח</a:t>
                      </a:r>
                      <a:endParaRPr lang="en-US" sz="900" dirty="0"/>
                    </a:p>
                  </a:txBody>
                  <a:tcPr/>
                </a:tc>
                <a:tc>
                  <a:txBody>
                    <a:bodyPr/>
                    <a:lstStyle/>
                    <a:p>
                      <a:pPr algn="ctr"/>
                      <a:r>
                        <a:rPr lang="he-IL" sz="1200" b="1" dirty="0"/>
                        <a:t>אחריות</a:t>
                      </a:r>
                    </a:p>
                    <a:p>
                      <a:pPr algn="ctr"/>
                      <a:r>
                        <a:rPr lang="he-IL" sz="1200" b="1" dirty="0"/>
                        <a:t>לביצוע</a:t>
                      </a:r>
                      <a:endParaRPr lang="en-US" sz="1200" b="1" dirty="0"/>
                    </a:p>
                  </a:txBody>
                  <a:tcPr/>
                </a:tc>
                <a:extLst>
                  <a:ext uri="{0D108BD9-81ED-4DB2-BD59-A6C34878D82A}">
                    <a16:rowId xmlns:a16="http://schemas.microsoft.com/office/drawing/2014/main" val="1150545357"/>
                  </a:ext>
                </a:extLst>
              </a:tr>
              <a:tr h="370840">
                <a:tc>
                  <a:txBody>
                    <a:bodyPr/>
                    <a:lstStyle/>
                    <a:p>
                      <a:pPr algn="ctr" rtl="1"/>
                      <a:r>
                        <a:rPr lang="he-IL" sz="1100" b="0" i="0" u="none" strike="noStrike" kern="1200" baseline="0" dirty="0">
                          <a:solidFill>
                            <a:schemeClr val="dk1"/>
                          </a:solidFill>
                          <a:latin typeface="+mn-lt"/>
                          <a:ea typeface="+mn-ea"/>
                          <a:cs typeface="+mn-cs"/>
                        </a:rPr>
                        <a:t>דרישות המערכת</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תהליכי משתמש</a:t>
                      </a:r>
                    </a:p>
                    <a:p>
                      <a:pPr algn="ctr" rtl="1"/>
                      <a:r>
                        <a:rPr lang="he-IL" sz="1100" b="0" i="0" u="none" strike="noStrike" kern="1200" baseline="0" dirty="0">
                          <a:solidFill>
                            <a:schemeClr val="dk1"/>
                          </a:solidFill>
                          <a:latin typeface="+mn-lt"/>
                          <a:ea typeface="+mn-ea"/>
                          <a:cs typeface="+mn-cs"/>
                        </a:rPr>
                        <a:t>ותהליכי עיצוב</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מסמכים טכניים</a:t>
                      </a:r>
                      <a:endParaRPr lang="en-US" sz="900" dirty="0"/>
                    </a:p>
                  </a:txBody>
                  <a:tcPr/>
                </a:tc>
                <a:tc>
                  <a:txBody>
                    <a:bodyPr/>
                    <a:lstStyle/>
                    <a:p>
                      <a:pPr algn="ctr" rtl="1"/>
                      <a:r>
                        <a:rPr lang="he-IL" sz="1100" b="0" i="0" u="none" strike="noStrike" kern="1200" baseline="0" dirty="0">
                          <a:solidFill>
                            <a:schemeClr val="dk1"/>
                          </a:solidFill>
                          <a:latin typeface="+mn-lt"/>
                          <a:ea typeface="+mn-ea"/>
                          <a:cs typeface="+mn-cs"/>
                        </a:rPr>
                        <a:t>עיצוב רכיבים</a:t>
                      </a:r>
                      <a:endParaRPr lang="en-US" sz="900" dirty="0"/>
                    </a:p>
                  </a:txBody>
                  <a:tcPr/>
                </a:tc>
                <a:tc>
                  <a:txBody>
                    <a:bodyPr/>
                    <a:lstStyle/>
                    <a:p>
                      <a:pPr algn="ctr"/>
                      <a:r>
                        <a:rPr lang="he-IL" sz="1200" b="1" dirty="0"/>
                        <a:t>מקורות</a:t>
                      </a:r>
                    </a:p>
                    <a:p>
                      <a:pPr algn="ctr"/>
                      <a:r>
                        <a:rPr lang="he-IL" sz="1200" b="1" dirty="0"/>
                        <a:t>הבדיקה</a:t>
                      </a:r>
                      <a:endParaRPr lang="en-US" sz="1200" b="1" dirty="0"/>
                    </a:p>
                  </a:txBody>
                  <a:tcPr/>
                </a:tc>
                <a:extLst>
                  <a:ext uri="{0D108BD9-81ED-4DB2-BD59-A6C34878D82A}">
                    <a16:rowId xmlns:a16="http://schemas.microsoft.com/office/drawing/2014/main" val="1151151217"/>
                  </a:ext>
                </a:extLst>
              </a:tr>
            </a:tbl>
          </a:graphicData>
        </a:graphic>
      </p:graphicFrame>
    </p:spTree>
    <p:extLst>
      <p:ext uri="{BB962C8B-B14F-4D97-AF65-F5344CB8AC3E}">
        <p14:creationId xmlns:p14="http://schemas.microsoft.com/office/powerpoint/2010/main" val="247206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המערכת הן לעתים קרובות הבדיקות האחרונות המקיפות הנעשות לפני המסירה ללקוח, לכן היקף הבדיקות הוא גדול</a:t>
            </a:r>
          </a:p>
          <a:p>
            <a:pPr algn="r" rtl="1">
              <a:lnSpc>
                <a:spcPct val="150000"/>
              </a:lnSpc>
            </a:pPr>
            <a:r>
              <a:rPr lang="he-IL" sz="1200" dirty="0">
                <a:latin typeface="Arial" panose="020B0604020202020204" pitchFamily="34" charset="0"/>
                <a:cs typeface="Arial" panose="020B0604020202020204" pitchFamily="34" charset="0"/>
              </a:rPr>
              <a:t>בתכנון פרויקט הבדיקות (או תכנון רמת בדיקות זו) יש צורך להגדיר במדויק מה היקף הבדיקות ברמה: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ייבדק במסגרת 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לא ייבדק במסגרת בדיקות המערכת</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תיבדק שימושיות ברמת בדיקת 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מבין שלושת הדו"חות המוגדרים במערכת ייבדק רק דו"ח ספקים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בתהליך עיצוב הבדיקות יעשה שימוש בטכניקת קבוצות שקילות ומקרי קיצון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לגבי תהליך תמחור המוצרים בלבד, יעשה שימוש בטכניקת טבלאות החלטה לצורך עיצוב 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מסמך ההתקנה לא ייבדק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319702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a:t>
            </a:r>
            <a:r>
              <a:rPr lang="he-IL" sz="1200" u="sng" dirty="0" smtClean="0">
                <a:latin typeface="Arial" panose="020B0604020202020204" pitchFamily="34" charset="0"/>
                <a:cs typeface="Arial" panose="020B0604020202020204" pitchFamily="34" charset="0"/>
              </a:rPr>
              <a:t>המערכת </a:t>
            </a:r>
            <a:r>
              <a:rPr lang="he-IL" sz="1200" u="sng" dirty="0">
                <a:latin typeface="Arial" panose="020B0604020202020204" pitchFamily="34" charset="0"/>
                <a:cs typeface="Arial" panose="020B0604020202020204" pitchFamily="34" charset="0"/>
              </a:rPr>
              <a:t>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מסמכי האפיון השונים (דרישות, עיצוב 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ניתוח הסיכונים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סיפורי משתמש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דיאגרמת מצבים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מדריך למשמש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חמרה ותוכנה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ההפעלה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הנבדקת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תצורת המערכת ותצורת הנתונים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חישובים שגויים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התנהגות פונקציונלית לא תקינה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שגיאה מערכתית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בסביבת הייצור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פער בין תפקוד המערכת למתואר במדרגי המשתמש</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294109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תפקודיות (פונקציונליות) שאינה ממומשת במלואה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שירות לקוחות אינה מציגה לקוח שהקפיא את חשבונו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בבקשת עזרה מקוונת במסך הזמנת טיסה, העזרה המכוונת המתקבלת היא עבור מסך הזמנת רכב שכור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עומסים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בתצורה הקיימת, המערכת תומכת בפעולת 100 משתמשים בו זמניים, למרות שהדרישה היא לתמיכה ב-200 משתמשים בו זמניים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768849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מערכת</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שימושיות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באתר חנות מקוונת המשתמשים התקשו במטלת הוספת מוצר לסל הקניות. מתוך 10 נבדקים רק 7 הצליחו לבצע את המטלה, מתוכם 3 אחרי יותר מניסיון בודד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תצורה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המערכת אינה כותבת קבצי לוג כיוון שאין לה הרשאות כתיבה מתאימות</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904693" y="2367960"/>
            <a:ext cx="4253665"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85927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3829</TotalTime>
  <Words>1396</Words>
  <Application>Microsoft Office PowerPoint</Application>
  <PresentationFormat>מסך רחב</PresentationFormat>
  <Paragraphs>260</Paragraphs>
  <Slides>24</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24</vt:i4>
      </vt:variant>
    </vt:vector>
  </HeadingPairs>
  <TitlesOfParts>
    <vt:vector size="33" baseType="lpstr">
      <vt:lpstr>Arial</vt:lpstr>
      <vt:lpstr>Arial-BoldMT</vt:lpstr>
      <vt:lpstr>Calibri</vt:lpstr>
      <vt:lpstr>Calibri Light</vt:lpstr>
      <vt:lpstr>Sagona ExtraLight</vt:lpstr>
      <vt:lpstr>Speak Pro</vt:lpstr>
      <vt:lpstr>Times New Roman</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24</cp:revision>
  <dcterms:created xsi:type="dcterms:W3CDTF">2022-03-07T11:44:47Z</dcterms:created>
  <dcterms:modified xsi:type="dcterms:W3CDTF">2023-04-03T17:21:10Z</dcterms:modified>
</cp:coreProperties>
</file>